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57" r:id="rId5"/>
    <p:sldId id="258" r:id="rId6"/>
    <p:sldId id="259" r:id="rId7"/>
    <p:sldId id="261" r:id="rId8"/>
    <p:sldId id="263" r:id="rId9"/>
    <p:sldId id="262" r:id="rId10"/>
    <p:sldId id="264" r:id="rId11"/>
    <p:sldId id="265" r:id="rId12"/>
    <p:sldId id="266" r:id="rId13"/>
    <p:sldId id="267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5575" y="1733550"/>
            <a:ext cx="6800215" cy="33902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2720" y="1825625"/>
            <a:ext cx="93052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0910" y="1825625"/>
            <a:ext cx="77895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1635" y="1825625"/>
            <a:ext cx="88874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6430" y="1825625"/>
            <a:ext cx="83585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54275" y="1825625"/>
            <a:ext cx="7282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5465" y="1825625"/>
            <a:ext cx="85604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5220" y="1825625"/>
            <a:ext cx="74002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3535" y="1825625"/>
            <a:ext cx="89642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9935" y="1825625"/>
            <a:ext cx="81514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4870" y="1825625"/>
            <a:ext cx="79216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5525" y="1825625"/>
            <a:ext cx="759968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Arial Unicode MS</vt:lpstr>
      <vt:lpstr>Calibri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jerrydu</dc:creator>
  <cp:lastModifiedBy>jerrydu</cp:lastModifiedBy>
  <cp:revision>1</cp:revision>
  <dcterms:created xsi:type="dcterms:W3CDTF">2017-10-20T14:04:06Z</dcterms:created>
  <dcterms:modified xsi:type="dcterms:W3CDTF">2017-10-20T14:09:39Z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